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Chu Van An" panose="020205030504050903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SimHei" panose="020B0604020202020204" charset="-122"/>
      <p:regular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0028" y="1929081"/>
            <a:ext cx="6311011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  6   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98AE379-28E0-4190-BAD1-5E9DEEC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60" y="5125128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BÌNH CHÁNH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TẤN MINH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3366</Words>
  <Application>Microsoft Office PowerPoint</Application>
  <PresentationFormat>Widescreen</PresentationFormat>
  <Paragraphs>2591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等线 Light</vt:lpstr>
      <vt:lpstr>Chu Van An</vt:lpstr>
      <vt:lpstr>Calibri Light</vt:lpstr>
      <vt:lpstr>Arial</vt:lpstr>
      <vt:lpstr>Calibri</vt:lpstr>
      <vt:lpstr>SimHei</vt:lpstr>
      <vt:lpstr>Wingdings</vt:lpstr>
      <vt:lpstr>Times New Roman</vt:lpstr>
      <vt:lpstr>等线</vt:lpstr>
      <vt:lpstr>Arial-Rounded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287</cp:revision>
  <dcterms:created xsi:type="dcterms:W3CDTF">2021-06-22T15:39:08Z</dcterms:created>
  <dcterms:modified xsi:type="dcterms:W3CDTF">2023-09-28T01:39:54Z</dcterms:modified>
</cp:coreProperties>
</file>